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GoogleSlidesCustomDataVersion2">
      <go:slidesCustomData xmlns:go="http://customooxmlschemas.google.com/" r:id="rId7" roundtripDataSignature="AMtx7mj28+1RDFJr3sdPsnJ+LDMnqcwH1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
          <p:cNvSpPr txBox="1"/>
          <p:nvPr/>
        </p:nvSpPr>
        <p:spPr>
          <a:xfrm>
            <a:off x="664050" y="2479375"/>
            <a:ext cx="55299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Vertrouwen zoals David</a:t>
            </a:r>
            <a:endParaRPr b="0" i="0" sz="3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rPr lang="nl" sz="1100">
                <a:solidFill>
                  <a:srgbClr val="F79646"/>
                </a:solidFill>
              </a:rPr>
              <a:t>1 Samuel 17:42 &amp; 44-46</a:t>
            </a:r>
            <a:endParaRPr sz="1100">
              <a:solidFill>
                <a:srgbClr val="F79646"/>
              </a:solidFill>
            </a:endParaRPr>
          </a:p>
          <a:p>
            <a:pPr indent="0" lvl="0" marL="0" marR="0" rtl="0" algn="ctr">
              <a:lnSpc>
                <a:spcPct val="100000"/>
              </a:lnSpc>
              <a:spcBef>
                <a:spcPts val="0"/>
              </a:spcBef>
              <a:spcAft>
                <a:spcPts val="0"/>
              </a:spcAft>
              <a:buNone/>
            </a:pPr>
            <a:r>
              <a:rPr i="1" lang="nl" sz="1100">
                <a:solidFill>
                  <a:srgbClr val="F79646"/>
                </a:solidFill>
              </a:rPr>
              <a:t>"Omdat David nog heel jong was, begon Goliat hem belachelijk te maken. ... Kom maar hier, als je durft. Dan voer ik je aan de vogels en de wilde dieren.’ Maar David zei: “Jij vertrouwt op je wapens. Maar ik vertrouw op de machtige Heer, de God die het leger van Israël helpt. Jij denkt dat die God niets waard is. Maar vandaag zal de Heer ervoor zorgen dat ik jou versla."</a:t>
            </a:r>
            <a:endParaRPr i="1" sz="1100" u="none" cap="none" strike="noStrike">
              <a:solidFill>
                <a:srgbClr val="F39430"/>
              </a:solidFill>
            </a:endParaRPr>
          </a:p>
          <a:p>
            <a:pPr indent="0" lvl="0" marL="0" marR="0" rtl="0" algn="ctr">
              <a:lnSpc>
                <a:spcPct val="100000"/>
              </a:lnSpc>
              <a:spcBef>
                <a:spcPts val="0"/>
              </a:spcBef>
              <a:spcAft>
                <a:spcPts val="0"/>
              </a:spcAft>
              <a:buClr>
                <a:srgbClr val="000000"/>
              </a:buClr>
              <a:buSzPts val="1600"/>
              <a:buFont typeface="Arial"/>
              <a:buNone/>
            </a:pPr>
            <a:r>
              <a:t/>
            </a:r>
            <a:endParaRPr b="0" i="1"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lang="nl" sz="1200"/>
              <a:t>Toelichting</a:t>
            </a:r>
            <a:br>
              <a:rPr b="1" lang="nl" sz="1200"/>
            </a:br>
            <a:r>
              <a:rPr lang="nl" sz="1200">
                <a:solidFill>
                  <a:srgbClr val="271623"/>
                </a:solidFill>
                <a:highlight>
                  <a:srgbClr val="FFFFFF"/>
                </a:highlight>
              </a:rPr>
              <a:t>David was niet bang omdat hij op God vertrouwde. Soms is het heel lastig om te geloven dat iets je gaat lukken. Weet dat je altijd mag bidden of God je wilt helpen. Je mag erop vertrouwen dat hij altijd bij je is!</a:t>
            </a:r>
            <a:endParaRPr b="1" sz="1200"/>
          </a:p>
          <a:p>
            <a:pPr indent="0" lvl="0" marL="0" marR="0" rtl="0" algn="l">
              <a:lnSpc>
                <a:spcPct val="100000"/>
              </a:lnSpc>
              <a:spcBef>
                <a:spcPts val="0"/>
              </a:spcBef>
              <a:spcAft>
                <a:spcPts val="0"/>
              </a:spcAft>
              <a:buClr>
                <a:srgbClr val="000000"/>
              </a:buClr>
              <a:buSzPts val="1600"/>
              <a:buFont typeface="Arial"/>
              <a:buNone/>
            </a:pPr>
            <a:r>
              <a:t/>
            </a:r>
            <a:endParaRPr b="1" sz="1200"/>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Opdracht</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br>
              <a:rPr lang="nl" sz="1200"/>
            </a:br>
            <a:r>
              <a:rPr b="0" i="0" lang="nl" sz="1200" u="none" cap="none" strike="noStrike">
                <a:solidFill>
                  <a:srgbClr val="000000"/>
                </a:solidFill>
                <a:latin typeface="Arial"/>
                <a:ea typeface="Arial"/>
                <a:cs typeface="Arial"/>
                <a:sym typeface="Arial"/>
              </a:rPr>
              <a:t>Nodig:</a:t>
            </a:r>
            <a:endParaRPr b="0" i="0" sz="1200" u="none" cap="none" strike="noStrike">
              <a:solidFill>
                <a:srgbClr val="000000"/>
              </a:solidFill>
              <a:latin typeface="Arial"/>
              <a:ea typeface="Arial"/>
              <a:cs typeface="Arial"/>
              <a:sym typeface="Arial"/>
            </a:endParaRPr>
          </a:p>
          <a:p>
            <a:pPr indent="-304800" lvl="0" marL="457200" marR="0" rtl="0" algn="l">
              <a:lnSpc>
                <a:spcPct val="100000"/>
              </a:lnSpc>
              <a:spcBef>
                <a:spcPts val="0"/>
              </a:spcBef>
              <a:spcAft>
                <a:spcPts val="0"/>
              </a:spcAft>
              <a:buSzPts val="1200"/>
              <a:buChar char="●"/>
            </a:pPr>
            <a:r>
              <a:rPr lang="nl" sz="1200"/>
              <a:t>Theedoeken</a:t>
            </a:r>
            <a:endParaRPr sz="1200"/>
          </a:p>
          <a:p>
            <a:pPr indent="-304800" lvl="0" marL="457200" marR="0" rtl="0" algn="l">
              <a:lnSpc>
                <a:spcPct val="100000"/>
              </a:lnSpc>
              <a:spcBef>
                <a:spcPts val="0"/>
              </a:spcBef>
              <a:spcAft>
                <a:spcPts val="0"/>
              </a:spcAft>
              <a:buSzPts val="1200"/>
              <a:buChar char="●"/>
            </a:pPr>
            <a:r>
              <a:rPr lang="nl" sz="1200"/>
              <a:t>Parcours</a:t>
            </a:r>
            <a:endParaRPr sz="1200"/>
          </a:p>
          <a:p>
            <a:pPr indent="0" lvl="0" marL="0" marR="0" rtl="0" algn="l">
              <a:lnSpc>
                <a:spcPct val="100000"/>
              </a:lnSpc>
              <a:spcBef>
                <a:spcPts val="0"/>
              </a:spcBef>
              <a:spcAft>
                <a:spcPts val="0"/>
              </a:spcAft>
              <a:buClr>
                <a:srgbClr val="000000"/>
              </a:buClr>
              <a:buSzPts val="1600"/>
              <a:buFont typeface="Arial"/>
              <a:buNone/>
            </a:pPr>
            <a:r>
              <a:t/>
            </a:r>
            <a:endParaRPr sz="1200"/>
          </a:p>
          <a:p>
            <a:pPr indent="0" lvl="0" marL="0" rtl="0" algn="l">
              <a:lnSpc>
                <a:spcPct val="115000"/>
              </a:lnSpc>
              <a:spcBef>
                <a:spcPts val="0"/>
              </a:spcBef>
              <a:spcAft>
                <a:spcPts val="0"/>
              </a:spcAft>
              <a:buNone/>
            </a:pPr>
            <a:r>
              <a:rPr lang="nl" sz="1200"/>
              <a:t>Je doet deze opdracht in tweetallen.</a:t>
            </a:r>
            <a:endParaRPr sz="1200"/>
          </a:p>
          <a:p>
            <a:pPr indent="0" lvl="0" marL="0" rtl="0" algn="l">
              <a:lnSpc>
                <a:spcPct val="115000"/>
              </a:lnSpc>
              <a:spcBef>
                <a:spcPts val="0"/>
              </a:spcBef>
              <a:spcAft>
                <a:spcPts val="0"/>
              </a:spcAft>
              <a:buNone/>
            </a:pPr>
            <a:r>
              <a:rPr lang="nl" sz="1200"/>
              <a:t>Eén van jullie doet een blinddoek voor, en gaat het parcours lopen. De ander geeft een hand, of geeft aanwijzingen van de zijlijn. </a:t>
            </a:r>
            <a:br>
              <a:rPr lang="nl" sz="1200"/>
            </a:br>
            <a:r>
              <a:rPr lang="nl" sz="1200"/>
              <a:t>Vertrouw op degenen die jou de weg wijst, en loop het parcours!</a:t>
            </a:r>
            <a:endParaRPr sz="1200"/>
          </a:p>
          <a:p>
            <a:pPr indent="0" lvl="0" marL="0" rtl="0" algn="l">
              <a:lnSpc>
                <a:spcPct val="115000"/>
              </a:lnSpc>
              <a:spcBef>
                <a:spcPts val="0"/>
              </a:spcBef>
              <a:spcAft>
                <a:spcPts val="0"/>
              </a:spcAft>
              <a:buNone/>
            </a:pPr>
            <a:r>
              <a:t/>
            </a:r>
            <a:endParaRPr b="1" sz="1200"/>
          </a:p>
          <a:p>
            <a:pPr indent="0" lvl="0" marL="0" rtl="0" algn="l">
              <a:lnSpc>
                <a:spcPct val="115000"/>
              </a:lnSpc>
              <a:spcBef>
                <a:spcPts val="0"/>
              </a:spcBef>
              <a:spcAft>
                <a:spcPts val="0"/>
              </a:spcAft>
              <a:buNone/>
            </a:pPr>
            <a:r>
              <a:rPr b="1" lang="nl" sz="1200"/>
              <a:t>Om door te praten</a:t>
            </a:r>
            <a:endParaRPr b="1" sz="1200"/>
          </a:p>
          <a:p>
            <a:pPr indent="0" lvl="0" marL="0" rtl="0" algn="l">
              <a:lnSpc>
                <a:spcPct val="115000"/>
              </a:lnSpc>
              <a:spcBef>
                <a:spcPts val="0"/>
              </a:spcBef>
              <a:spcAft>
                <a:spcPts val="0"/>
              </a:spcAft>
              <a:buNone/>
            </a:pPr>
            <a:r>
              <a:t/>
            </a:r>
            <a:endParaRPr sz="1200"/>
          </a:p>
          <a:p>
            <a:pPr indent="-304800" lvl="0" marL="457200" rtl="0" algn="l">
              <a:lnSpc>
                <a:spcPct val="115000"/>
              </a:lnSpc>
              <a:spcBef>
                <a:spcPts val="0"/>
              </a:spcBef>
              <a:spcAft>
                <a:spcPts val="0"/>
              </a:spcAft>
              <a:buSzPts val="1200"/>
              <a:buChar char="●"/>
            </a:pPr>
            <a:r>
              <a:rPr lang="nl" sz="1200">
                <a:solidFill>
                  <a:srgbClr val="271623"/>
                </a:solidFill>
                <a:highlight>
                  <a:srgbClr val="FFFFFF"/>
                </a:highlight>
              </a:rPr>
              <a:t>Hoe vond jij het om de route te lopen met een blinddoek voor, en om te vertrouwen op de ander?</a:t>
            </a:r>
            <a:endParaRPr sz="1200">
              <a:solidFill>
                <a:srgbClr val="271623"/>
              </a:solidFill>
              <a:highlight>
                <a:srgbClr val="FFFFFF"/>
              </a:highlight>
            </a:endParaRPr>
          </a:p>
          <a:p>
            <a:pPr indent="-304800" lvl="0" marL="457200" rtl="0" algn="l">
              <a:lnSpc>
                <a:spcPct val="115000"/>
              </a:lnSpc>
              <a:spcBef>
                <a:spcPts val="0"/>
              </a:spcBef>
              <a:spcAft>
                <a:spcPts val="0"/>
              </a:spcAft>
              <a:buSzPts val="1200"/>
              <a:buChar char="●"/>
            </a:pPr>
            <a:r>
              <a:rPr lang="nl" sz="1200">
                <a:solidFill>
                  <a:srgbClr val="271623"/>
                </a:solidFill>
                <a:highlight>
                  <a:srgbClr val="FFFFFF"/>
                </a:highlight>
              </a:rPr>
              <a:t>In het verhaal van vandaag vertrouwt David op God, wat betekent dat?</a:t>
            </a:r>
            <a:br>
              <a:rPr b="1" i="0" lang="nl" sz="1200" u="none" cap="none" strike="noStrike">
                <a:solidFill>
                  <a:srgbClr val="000000"/>
                </a:solidFill>
                <a:latin typeface="Arial"/>
                <a:ea typeface="Arial"/>
                <a:cs typeface="Arial"/>
                <a:sym typeface="Arial"/>
              </a:rPr>
            </a:br>
            <a:endParaRPr b="0" i="0" sz="1200" u="none" cap="none" strike="noStrike">
              <a:solidFill>
                <a:srgbClr val="000000"/>
              </a:solidFill>
              <a:latin typeface="Arial"/>
              <a:ea typeface="Arial"/>
              <a:cs typeface="Arial"/>
              <a:sym typeface="Arial"/>
            </a:endParaRPr>
          </a:p>
        </p:txBody>
      </p:sp>
      <p:pic>
        <p:nvPicPr>
          <p:cNvPr id="55" name="Google Shape;55;p1"/>
          <p:cNvPicPr preferRelativeResize="0"/>
          <p:nvPr/>
        </p:nvPicPr>
        <p:blipFill>
          <a:blip r:embed="rId4">
            <a:alphaModFix/>
          </a:blip>
          <a:stretch>
            <a:fillRect/>
          </a:stretch>
        </p:blipFill>
        <p:spPr>
          <a:xfrm>
            <a:off x="3982625" y="5394950"/>
            <a:ext cx="2211326" cy="12278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